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7" r:id="rId3"/>
    <p:sldId id="261" r:id="rId4"/>
    <p:sldId id="263" r:id="rId5"/>
    <p:sldId id="264" r:id="rId6"/>
    <p:sldId id="265" r:id="rId7"/>
    <p:sldId id="268" r:id="rId8"/>
    <p:sldId id="296" r:id="rId9"/>
    <p:sldId id="269" r:id="rId10"/>
    <p:sldId id="298" r:id="rId11"/>
    <p:sldId id="272" r:id="rId12"/>
    <p:sldId id="293" r:id="rId13"/>
    <p:sldId id="274" r:id="rId14"/>
    <p:sldId id="280" r:id="rId15"/>
    <p:sldId id="275" r:id="rId16"/>
    <p:sldId id="276" r:id="rId17"/>
    <p:sldId id="277" r:id="rId18"/>
    <p:sldId id="282" r:id="rId19"/>
    <p:sldId id="283" r:id="rId20"/>
    <p:sldId id="284" r:id="rId21"/>
    <p:sldId id="285" r:id="rId22"/>
    <p:sldId id="289" r:id="rId23"/>
    <p:sldId id="267" r:id="rId24"/>
    <p:sldId id="271" r:id="rId25"/>
    <p:sldId id="262" r:id="rId26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9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CA336-4FC4-485F-985C-068778E02354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AADB4-1D8D-42D8-BC99-FE6A5D46C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047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AADB4-1D8D-42D8-BC99-FE6A5D46C1C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AADB4-1D8D-42D8-BC99-FE6A5D46C1C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AADB4-1D8D-42D8-BC99-FE6A5D46C1C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AADB4-1D8D-42D8-BC99-FE6A5D46C1C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AADB4-1D8D-42D8-BC99-FE6A5D46C1C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AADB4-1D8D-42D8-BC99-FE6A5D46C1C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AADB4-1D8D-42D8-BC99-FE6A5D46C1C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AADB4-1D8D-42D8-BC99-FE6A5D46C1C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AADB4-1D8D-42D8-BC99-FE6A5D46C1C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AADB4-1D8D-42D8-BC99-FE6A5D46C1C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3A12-E3BB-4B89-9C32-267B4A656BF5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A7web7So7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deti-online.com/skazki/skazki-garshina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tories-of-success.ru/vsevoloda-garshina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202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Учебная презентация по литературному чтению.</a:t>
            </a:r>
            <a:br>
              <a:rPr lang="ru-RU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3 класс, УМК «Школа России»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олка с книгам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68445"/>
            <a:ext cx="9144000" cy="218955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7008" y="3068960"/>
            <a:ext cx="43569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Гааг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Анастасия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Андреевна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МАОУ Школа «Перспектива»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Овальная выноска 9"/>
          <p:cNvSpPr/>
          <p:nvPr/>
        </p:nvSpPr>
        <p:spPr>
          <a:xfrm>
            <a:off x="539552" y="0"/>
            <a:ext cx="8604448" cy="3212976"/>
          </a:xfrm>
          <a:prstGeom prst="wedgeEllipseCallout">
            <a:avLst>
              <a:gd name="adj1" fmla="val -37773"/>
              <a:gd name="adj2" fmla="val 762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k8TxXaa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3293797" cy="42930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99592" y="548680"/>
            <a:ext cx="79928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1) Прочитайте сказку самостоятельно в учебнике на 188 странице</a:t>
            </a:r>
            <a:r>
              <a:rPr lang="en-BZ" sz="3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2) Для просмотра мультфильма «Лягушка – путешественница» нажми на звёздочку.</a:t>
            </a:r>
          </a:p>
          <a:p>
            <a:pPr marL="514350" indent="-514350" algn="ctr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-конечная звезда 12">
            <a:hlinkClick r:id="rId3"/>
          </p:cNvPr>
          <p:cNvSpPr/>
          <p:nvPr/>
        </p:nvSpPr>
        <p:spPr>
          <a:xfrm>
            <a:off x="4355976" y="3789040"/>
            <a:ext cx="2016224" cy="1800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9" descr="C:\Users\alina\Downloads\15647NeonBand.RarZipExtractorPro_g3b9h1p9bdemw!App\Синий русский алфавит. Буквы, цифры, знаки, укр. буквы\Синий алфавит\буквы\п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5" y="5913514"/>
            <a:ext cx="936104" cy="944485"/>
          </a:xfrm>
          <a:prstGeom prst="rect">
            <a:avLst/>
          </a:prstGeom>
          <a:noFill/>
        </p:spPr>
      </p:pic>
      <p:pic>
        <p:nvPicPr>
          <p:cNvPr id="15" name="Picture 11" descr="C:\Users\alina\Downloads\15647NeonBand.RarZipExtractorPro_g3b9h1p9bdemw!App\Синий русский алфавит. Буквы, цифры, знаки, укр. буквы\Синий алфавит\буквы\з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3425" y="5909096"/>
            <a:ext cx="870575" cy="9489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2420888"/>
          </a:xfrm>
        </p:spPr>
        <p:txBody>
          <a:bodyPr>
            <a:noAutofit/>
          </a:bodyPr>
          <a:lstStyle/>
          <a:p>
            <a:pPr algn="l"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 Как жилось лягушке в болоте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Почему она решила отправиться в дальние края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Расскажи, какой была лягушка. Выбери правильный ответ: изобретательной, хвастливой,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смелой, сообразительной,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болтливой, любопытной, решительной, жизнерадостной, осторожной.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Письменно ответьте на вопросы </a:t>
            </a:r>
          </a:p>
          <a:p>
            <a:pPr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(на листочках)</a:t>
            </a:r>
            <a:endParaRPr lang="ru-RU" sz="3400" dirty="0"/>
          </a:p>
        </p:txBody>
      </p:sp>
      <p:pic>
        <p:nvPicPr>
          <p:cNvPr id="11" name="Picture 10" descr="C:\Users\alina\Downloads\15647NeonBand.RarZipExtractorPro_g3b9h1p9bdemw!App\Синий русский алфавит. Буквы, цифры, знаки, укр. буквы\Синий алфавит\буквы\н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850" y="5877272"/>
            <a:ext cx="973149" cy="980728"/>
          </a:xfrm>
          <a:prstGeom prst="rect">
            <a:avLst/>
          </a:prstGeom>
          <a:noFill/>
        </p:spPr>
      </p:pic>
      <p:pic>
        <p:nvPicPr>
          <p:cNvPr id="12" name="Picture 11" descr="C:\Users\alina\Downloads\15647NeonBand.RarZipExtractorPro_g3b9h1p9bdemw!App\Синий русский алфавит. Буквы, цифры, знаки, укр. буквы\Синий алфавит\буквы\з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7219" y="5877272"/>
            <a:ext cx="899772" cy="980728"/>
          </a:xfrm>
          <a:prstGeom prst="rect">
            <a:avLst/>
          </a:prstGeom>
          <a:noFill/>
        </p:spPr>
      </p:pic>
      <p:pic>
        <p:nvPicPr>
          <p:cNvPr id="25602" name="Picture 2" descr="http://www.multfilmy.org/_nw/4/70835310.jpg"/>
          <p:cNvPicPr>
            <a:picLocks noChangeAspect="1" noChangeArrowheads="1"/>
          </p:cNvPicPr>
          <p:nvPr/>
        </p:nvPicPr>
        <p:blipFill>
          <a:blip r:embed="rId4" cstate="print"/>
          <a:srcRect b="9885"/>
          <a:stretch>
            <a:fillRect/>
          </a:stretch>
        </p:blipFill>
        <p:spPr bwMode="auto">
          <a:xfrm>
            <a:off x="2483768" y="4257562"/>
            <a:ext cx="4176464" cy="26004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Выполните гимнастику для глаз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://glazadoc.ru/wp-content/images/sredstvootblizorukosti_9CEE38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726638" cy="56943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Викторина по сказке «Лягушка - путешественница»: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(Выбери правильный ответ, при нажатии оно поменяет цвет на зелёный)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916832"/>
            <a:ext cx="78123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1)  Какое время года описывается в сказке?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олка с кни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101441" y="3815437"/>
            <a:ext cx="4941168" cy="11439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7544" y="3068960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Весна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4365104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Лето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5661248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Осень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388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Где жила лягушка - путешественница?</a:t>
            </a:r>
          </a:p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олка с кни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049181" y="2763177"/>
            <a:ext cx="6858001" cy="133164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11560" y="1268760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В пруду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2636912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В болоте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4005064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В реке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660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3) Что не должны делать осенью лягушки? 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772816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Квакать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068960"/>
            <a:ext cx="3600400" cy="1080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Прыгать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4509120"/>
            <a:ext cx="3600400" cy="1080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Нырять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олка с кни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049181" y="2763177"/>
            <a:ext cx="6858001" cy="133164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59046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4) Куда летели утки?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олка с кни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049181" y="2763177"/>
            <a:ext cx="6858001" cy="133164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11560" y="1268760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На юг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2708920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На восток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4149080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На запад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7812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Что сделала лягушка, когда узнала, что такое юг?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Рисунок 9" descr="полка с кни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049181" y="2763177"/>
            <a:ext cx="6858001" cy="133164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11560" y="1844824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Засмеялась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3284984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Подпрыгнула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4725144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Квакнула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78123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Что держали утки в своих клювах, когда летели с лягушкой? </a:t>
            </a:r>
          </a:p>
          <a:p>
            <a:pPr marL="514350" indent="-514350"/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олка с кни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049181" y="2763177"/>
            <a:ext cx="6858001" cy="133164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11560" y="1844824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Палку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3212976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Прутик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4581128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Ветку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70922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7)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Какой считали утки лягушку? </a:t>
            </a:r>
          </a:p>
          <a:p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олка с кни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049181" y="2763177"/>
            <a:ext cx="6858001" cy="133164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11560" y="1340768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А)Умной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2708920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Глупой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077072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Смешной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mickey_mouse_PNG7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4320479" cy="5666256"/>
          </a:xfrm>
          <a:prstGeom prst="rect">
            <a:avLst/>
          </a:prstGeom>
        </p:spPr>
      </p:pic>
      <p:sp useBgFill="1">
        <p:nvSpPr>
          <p:cNvPr id="7" name="Овальная выноска 6"/>
          <p:cNvSpPr/>
          <p:nvPr/>
        </p:nvSpPr>
        <p:spPr>
          <a:xfrm flipH="1">
            <a:off x="611560" y="0"/>
            <a:ext cx="7992888" cy="2564904"/>
          </a:xfrm>
          <a:prstGeom prst="wedgeEllipseCallout">
            <a:avLst>
              <a:gd name="adj1" fmla="val -27344"/>
              <a:gd name="adj2" fmla="val 6494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76672"/>
            <a:ext cx="79208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Здравствуйте, дорогой друг! </a:t>
            </a:r>
          </a:p>
          <a:p>
            <a:pPr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Меня зовут Микки Маус и сегодня я буду Вашим помощником.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78843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8)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 чём попросила лягушка уток после отдыха?  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олка с кни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049181" y="2763177"/>
            <a:ext cx="6858001" cy="133164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39552" y="1700808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Лететь ниже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3068960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Лететь выше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4437112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Лететь быстрее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7812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9) «И с криком она полетела вверх тормашками на землю». Куда упала лягушка?  </a:t>
            </a:r>
          </a:p>
          <a:p>
            <a:pPr marL="514350" indent="-51435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олка с кни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049181" y="2763177"/>
            <a:ext cx="6858001" cy="133164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11560" y="2132856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В реку на краю города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869160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32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грязный пруд на краю деревни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3501008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В чистое озеро на краю деревни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78843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10)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Почему утки не вернулись за лягушкой?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олка с кни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049181" y="2763177"/>
            <a:ext cx="6858001" cy="133164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11560" y="1700808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32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думали, что она разбилась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3068960"/>
            <a:ext cx="3600400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32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Лягушка им надоела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4437112"/>
            <a:ext cx="3600400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Они думали, что ей нравится на новом месте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Чтобы прочитать другие произведения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Всеволода Михайловича Гаршина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нажмите на слово «Произведения» в рамочке.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844824"/>
            <a:ext cx="46805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hlinkClick r:id="rId2"/>
          </p:cNvPr>
          <p:cNvSpPr txBox="1"/>
          <p:nvPr/>
        </p:nvSpPr>
        <p:spPr>
          <a:xfrm>
            <a:off x="2339752" y="177281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Произведения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heba.spb.ru/bib/img/garshin-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2699792" cy="3861048"/>
          </a:xfrm>
          <a:prstGeom prst="rect">
            <a:avLst/>
          </a:prstGeom>
          <a:noFill/>
        </p:spPr>
      </p:pic>
      <p:pic>
        <p:nvPicPr>
          <p:cNvPr id="3076" name="Picture 4" descr="https://ds04.infourok.ru/uploads/ex/0477/0001778e-4885aca5/img2.jpg"/>
          <p:cNvPicPr>
            <a:picLocks noChangeAspect="1" noChangeArrowheads="1"/>
          </p:cNvPicPr>
          <p:nvPr/>
        </p:nvPicPr>
        <p:blipFill>
          <a:blip r:embed="rId4" cstate="print"/>
          <a:srcRect l="27950" t="6300" r="26375" b="7601"/>
          <a:stretch>
            <a:fillRect/>
          </a:stretch>
        </p:blipFill>
        <p:spPr bwMode="auto">
          <a:xfrm>
            <a:off x="3275856" y="2996953"/>
            <a:ext cx="2680051" cy="3861047"/>
          </a:xfrm>
          <a:prstGeom prst="rect">
            <a:avLst/>
          </a:prstGeom>
          <a:noFill/>
        </p:spPr>
      </p:pic>
      <p:pic>
        <p:nvPicPr>
          <p:cNvPr id="3078" name="Picture 6" descr="https://otvet.imgsmail.ru/download/b6612914b414375012be71b29b5c9bc8_i-4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996952"/>
            <a:ext cx="2684074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 сказке «Лягушка - путешественница» выполните понравившееся задание.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alochk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720080" cy="649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700808"/>
            <a:ext cx="8100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Нарисуйте иллюстрацию к сказке и сдайте учителю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alochk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140968"/>
            <a:ext cx="720080" cy="649557"/>
          </a:xfrm>
          <a:prstGeom prst="rect">
            <a:avLst/>
          </a:prstGeom>
        </p:spPr>
      </p:pic>
      <p:pic>
        <p:nvPicPr>
          <p:cNvPr id="7" name="Рисунок 6" descr="galochk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509120"/>
            <a:ext cx="720080" cy="649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3068961"/>
            <a:ext cx="8100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Выделите для себя яркий эпизод и подготовьте пересказ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509120"/>
            <a:ext cx="8100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Придумайте и напишите на листочке свой вариант этого сказки. Может быть, это будет новая сказка.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" descr="C:\Users\alina\Downloads\15647NeonBand.RarZipExtractorPro_g3b9h1p9bdemw!App\Синий русский алфавит. Буквы, цифры, знаки, укр. буквы\Синий алфавит\буквы\з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3425" y="5877272"/>
            <a:ext cx="870575" cy="980728"/>
          </a:xfrm>
          <a:prstGeom prst="rect">
            <a:avLst/>
          </a:prstGeom>
          <a:noFill/>
        </p:spPr>
      </p:pic>
      <p:pic>
        <p:nvPicPr>
          <p:cNvPr id="12" name="Picture 10" descr="C:\Users\alina\Downloads\15647NeonBand.RarZipExtractorPro_g3b9h1p9bdemw!App\Синий русский алфавит. Буквы, цифры, знаки, укр. буквы\Синий алфавит\буквы\н1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877272"/>
            <a:ext cx="973149" cy="9807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Овальная выноска 5"/>
          <p:cNvSpPr/>
          <p:nvPr/>
        </p:nvSpPr>
        <p:spPr>
          <a:xfrm>
            <a:off x="755576" y="0"/>
            <a:ext cx="8388424" cy="3789040"/>
          </a:xfrm>
          <a:prstGeom prst="wedgeEllipseCallout">
            <a:avLst>
              <a:gd name="adj1" fmla="val -33929"/>
              <a:gd name="adj2" fmla="val 56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437512" cy="1872208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До свидания, мой дорогой друг! Надеюсь, что Вам понравилась сказка «Лягушка - путешественница» В.М.Гаршина.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Спасибо за работу! До новых встреч!</a:t>
            </a:r>
            <a:endParaRPr lang="ru-RU" sz="3400" dirty="0"/>
          </a:p>
        </p:txBody>
      </p:sp>
      <p:pic>
        <p:nvPicPr>
          <p:cNvPr id="5" name="Рисунок 4" descr="mickey_mouse_PNG74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396552" y="2276872"/>
            <a:ext cx="3744416" cy="5102481"/>
          </a:xfrm>
          <a:prstGeom prst="rect">
            <a:avLst/>
          </a:prstGeom>
        </p:spPr>
      </p:pic>
      <p:pic>
        <p:nvPicPr>
          <p:cNvPr id="12" name="Picture 4" descr="D:\Мои документы\для школьных презентаций\чтение картинки для шаблона\kni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704" y="4149080"/>
            <a:ext cx="2664296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Для работы я придумал для Вас значки помощники. Каждый имеет своё обозначение.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95385"/>
            <a:ext cx="2680196" cy="196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1772816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Прочитайте -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5733256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Вспомните -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12976"/>
            <a:ext cx="496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Напишите на листочке -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4509120"/>
            <a:ext cx="4392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Выполните задание -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033" y="1844824"/>
            <a:ext cx="2206967" cy="152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 descr="https://www.passionforum.ru/upload/159/u15989/094/854e5b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229200"/>
            <a:ext cx="1224136" cy="1407631"/>
          </a:xfrm>
          <a:prstGeom prst="rect">
            <a:avLst/>
          </a:prstGeom>
          <a:noFill/>
        </p:spPr>
      </p:pic>
      <p:pic>
        <p:nvPicPr>
          <p:cNvPr id="35849" name="Picture 9" descr="C:\Users\alina\Downloads\15647NeonBand.RarZipExtractorPro_g3b9h1p9bdemw!App\Синий русский алфавит. Буквы, цифры, знаки, укр. буквы\Синий алфавит\буквы\п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412776"/>
            <a:ext cx="1357683" cy="1369839"/>
          </a:xfrm>
          <a:prstGeom prst="rect">
            <a:avLst/>
          </a:prstGeom>
          <a:noFill/>
        </p:spPr>
      </p:pic>
      <p:pic>
        <p:nvPicPr>
          <p:cNvPr id="35850" name="Picture 10" descr="C:\Users\alina\Downloads\15647NeonBand.RarZipExtractorPro_g3b9h1p9bdemw!App\Синий русский алфавит. Буквы, цифры, знаки, укр. буквы\Синий алфавит\буквы\н1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852936"/>
            <a:ext cx="1403926" cy="1414860"/>
          </a:xfrm>
          <a:prstGeom prst="rect">
            <a:avLst/>
          </a:prstGeom>
          <a:noFill/>
        </p:spPr>
      </p:pic>
      <p:pic>
        <p:nvPicPr>
          <p:cNvPr id="35851" name="Picture 11" descr="C:\Users\alina\Downloads\15647NeonBand.RarZipExtractorPro_g3b9h1p9bdemw!App\Синий русский алфавит. Буквы, цифры, знаки, укр. буквы\Синий алфавит\буквы\з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077072"/>
            <a:ext cx="1333023" cy="14529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Вспомни названия произведений по иллюстрациям.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Чтобы проверить ответ, нажми на картинку.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8" descr="https://www.passionforum.ru/upload/159/u15989/094/854e5b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9" y="5823560"/>
            <a:ext cx="899592" cy="1034440"/>
          </a:xfrm>
          <a:prstGeom prst="rect">
            <a:avLst/>
          </a:prstGeom>
          <a:noFill/>
        </p:spPr>
      </p:pic>
      <p:pic>
        <p:nvPicPr>
          <p:cNvPr id="31746" name="Picture 2" descr="http://www.playcast.ru/uploads/2017/11/05/23823160.jpg"/>
          <p:cNvPicPr>
            <a:picLocks noChangeAspect="1" noChangeArrowheads="1"/>
          </p:cNvPicPr>
          <p:nvPr/>
        </p:nvPicPr>
        <p:blipFill>
          <a:blip r:embed="rId3" cstate="print"/>
          <a:srcRect l="2357" t="3425" r="48257" b="1958"/>
          <a:stretch>
            <a:fillRect/>
          </a:stretch>
        </p:blipFill>
        <p:spPr bwMode="auto">
          <a:xfrm>
            <a:off x="5220072" y="1700808"/>
            <a:ext cx="3024336" cy="381642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364088" y="551723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Алёнушкины сказки</a:t>
            </a:r>
          </a:p>
        </p:txBody>
      </p:sp>
      <p:pic>
        <p:nvPicPr>
          <p:cNvPr id="31748" name="Picture 4" descr="http://www.isihazm.ru/objects/news_img_file_613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3657600" cy="381642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51520" y="5517232"/>
            <a:ext cx="4392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Сказка Про храброго Зайца -длинные уши, косые глаза, короткий хвост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6"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 сказке какого автора я расскажу сегодня, Вы узнаете, отгадав мой ребус. Чтобы проверить свой ответ, нажмите на синий прямоугольник под ребусом.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5949280"/>
            <a:ext cx="1726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Гаршин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157192"/>
            <a:ext cx="168764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59832" y="5949280"/>
            <a:ext cx="35283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1" descr="C:\Users\alina\Downloads\15647NeonBand.RarZipExtractorPro_g3b9h1p9bdemw!App\Синий русский алфавит. Буквы, цифры, знаки, укр. буквы\Синий алфавит\буквы\з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3425" y="5909096"/>
            <a:ext cx="870575" cy="948904"/>
          </a:xfrm>
          <a:prstGeom prst="rect">
            <a:avLst/>
          </a:prstGeom>
          <a:noFill/>
        </p:spPr>
      </p:pic>
      <p:pic>
        <p:nvPicPr>
          <p:cNvPr id="30722" name="Picture 2" descr="http://900igr.net/datas/chtenie/Alfavit-4.files/0001-001-Russkij-alfavit-bukv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2564904"/>
            <a:ext cx="2574032" cy="1930525"/>
          </a:xfrm>
          <a:prstGeom prst="rect">
            <a:avLst/>
          </a:prstGeom>
          <a:noFill/>
        </p:spPr>
      </p:pic>
      <p:pic>
        <p:nvPicPr>
          <p:cNvPr id="30724" name="Picture 4" descr="ÑÐµÐ±ÑÑÑ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708920"/>
            <a:ext cx="2385053" cy="1788790"/>
          </a:xfrm>
          <a:prstGeom prst="rect">
            <a:avLst/>
          </a:prstGeom>
          <a:noFill/>
        </p:spPr>
      </p:pic>
      <p:pic>
        <p:nvPicPr>
          <p:cNvPr id="30726" name="Picture 6" descr="ÑÐµÐ±ÑÑÑ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708920"/>
            <a:ext cx="238125" cy="1905000"/>
          </a:xfrm>
          <a:prstGeom prst="rect">
            <a:avLst/>
          </a:prstGeom>
          <a:noFill/>
        </p:spPr>
      </p:pic>
      <p:pic>
        <p:nvPicPr>
          <p:cNvPr id="16" name="Picture 6" descr="ÑÐµÐ±ÑÑÑ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708920"/>
            <a:ext cx="238125" cy="1905000"/>
          </a:xfrm>
          <a:prstGeom prst="rect">
            <a:avLst/>
          </a:prstGeom>
          <a:noFill/>
        </p:spPr>
      </p:pic>
      <p:pic>
        <p:nvPicPr>
          <p:cNvPr id="30728" name="Picture 8" descr="ÑÐµÐ±ÑÑÑ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420888"/>
            <a:ext cx="238125" cy="1905000"/>
          </a:xfrm>
          <a:prstGeom prst="rect">
            <a:avLst/>
          </a:prstGeom>
          <a:noFill/>
        </p:spPr>
      </p:pic>
      <p:pic>
        <p:nvPicPr>
          <p:cNvPr id="17" name="Picture 8" descr="ÑÐµÐ±ÑÑÑ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420888"/>
            <a:ext cx="238125" cy="1905000"/>
          </a:xfrm>
          <a:prstGeom prst="rect">
            <a:avLst/>
          </a:prstGeom>
          <a:noFill/>
        </p:spPr>
      </p:pic>
      <p:pic>
        <p:nvPicPr>
          <p:cNvPr id="30730" name="Picture 10" descr="ÑÐµÐ±ÑÑÑ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708920"/>
            <a:ext cx="2854368" cy="1584176"/>
          </a:xfrm>
          <a:prstGeom prst="rect">
            <a:avLst/>
          </a:prstGeom>
          <a:noFill/>
        </p:spPr>
      </p:pic>
      <p:pic>
        <p:nvPicPr>
          <p:cNvPr id="19" name="Picture 6" descr="ÑÐµÐ±ÑÑÑ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2636912"/>
            <a:ext cx="238125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Всеволод Михайлович Гаршин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(14 февраля 1855 – 5 апреля 1888)</a:t>
            </a:r>
            <a:r>
              <a:rPr lang="ru-RU" sz="3600" dirty="0" smtClean="0"/>
              <a:t> 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24744"/>
            <a:ext cx="5148064" cy="6730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Всеволод Михайлович Гаршин - русский писатель, поэт, художественный критик.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Чтобы узнать больше о биографии писателя, нажмите на слово «Биография» в рамке.</a:t>
            </a:r>
          </a:p>
          <a:p>
            <a:endParaRPr lang="ru-RU" sz="2800" dirty="0" smtClean="0"/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395536" y="573325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Биография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805264"/>
            <a:ext cx="410445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://necropolispb.ru/images/burial/b_00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82653"/>
            <a:ext cx="3851920" cy="56753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Овальная выноска 6"/>
          <p:cNvSpPr/>
          <p:nvPr/>
        </p:nvSpPr>
        <p:spPr>
          <a:xfrm>
            <a:off x="899592" y="476672"/>
            <a:ext cx="8244408" cy="2952328"/>
          </a:xfrm>
          <a:prstGeom prst="wedgeEllipseCallout">
            <a:avLst>
              <a:gd name="adj1" fmla="val -36379"/>
              <a:gd name="adj2" fmla="val 803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7560840" cy="1512168"/>
          </a:xfrm>
        </p:spPr>
        <p:txBody>
          <a:bodyPr>
            <a:normAutofit fontScale="90000"/>
          </a:bodyPr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А какую сказку В.М.Гаршина я расскажу сегодня, Вы узнаете, разгадав шифр.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Для этого перейдите к следующему слайду.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ickey_mouse_PNG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2420888"/>
            <a:ext cx="2437645" cy="4221088"/>
          </a:xfrm>
          <a:prstGeom prst="rect">
            <a:avLst/>
          </a:prstGeom>
        </p:spPr>
      </p:pic>
      <p:pic>
        <p:nvPicPr>
          <p:cNvPr id="8" name="Picture 11" descr="C:\Users\alina\Downloads\15647NeonBand.RarZipExtractorPro_g3b9h1p9bdemw!App\Синий русский алфавит. Буквы, цифры, знаки, укр. буквы\Синий алфавит\буквы\з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3425" y="5909096"/>
            <a:ext cx="870575" cy="9489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63688" y="6021288"/>
            <a:ext cx="56166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Лягушка - путешественница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6021288"/>
            <a:ext cx="5544616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Проверить себя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691680" y="0"/>
          <a:ext cx="5832648" cy="458112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972108"/>
                <a:gridCol w="972108"/>
                <a:gridCol w="972108"/>
                <a:gridCol w="972108"/>
                <a:gridCol w="972108"/>
                <a:gridCol w="972108"/>
              </a:tblGrid>
              <a:tr h="763521"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6352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6352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6352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6352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6352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465313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Ключ: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BZ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B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B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BZ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B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BZ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BZ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Овальная выноска 9"/>
          <p:cNvSpPr/>
          <p:nvPr/>
        </p:nvSpPr>
        <p:spPr>
          <a:xfrm>
            <a:off x="971600" y="0"/>
            <a:ext cx="8172400" cy="2204864"/>
          </a:xfrm>
          <a:prstGeom prst="wedgeEllipseCallout">
            <a:avLst>
              <a:gd name="adj1" fmla="val -37773"/>
              <a:gd name="adj2" fmla="val 762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k8TxXaa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3483733" cy="4464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404664"/>
            <a:ext cx="83164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Сегодня мы познакомимся со сказкой В.М.Гаршина «Лягушка - путешественница».</a:t>
            </a:r>
          </a:p>
        </p:txBody>
      </p:sp>
      <p:pic>
        <p:nvPicPr>
          <p:cNvPr id="26626" name="Picture 2" descr="http://avatars.mds.yandex.net/get-vh/108198/6563722126698962890-xrR31vI6kBvI7RZE-LeSJA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3" y="2780928"/>
            <a:ext cx="6084168" cy="34223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3329b22f14b6ee5c2e1386925ee72932e7b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610</Words>
  <Application>Microsoft Office PowerPoint</Application>
  <PresentationFormat>Экран (4:3)</PresentationFormat>
  <Paragraphs>135</Paragraphs>
  <Slides>25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Учебная презентация по литературному чтению. 3 класс, УМК «Школа России»</vt:lpstr>
      <vt:lpstr>Слайд 2</vt:lpstr>
      <vt:lpstr>Для работы я придумал для Вас значки помощники. Каждый имеет своё обозначение.</vt:lpstr>
      <vt:lpstr>Вспомни названия произведений по иллюстрациям. Чтобы проверить ответ, нажми на картинку.</vt:lpstr>
      <vt:lpstr>О сказке какого автора я расскажу сегодня, Вы узнаете, отгадав мой ребус. Чтобы проверить свой ответ, нажмите на синий прямоугольник под ребусом.</vt:lpstr>
      <vt:lpstr>Всеволод Михайлович Гаршин  (14 февраля 1855 – 5 апреля 1888) </vt:lpstr>
      <vt:lpstr>А какую сказку В.М.Гаршина я расскажу сегодня, Вы узнаете, разгадав шифр.  Для этого перейдите к следующему слайду. </vt:lpstr>
      <vt:lpstr>Слайд 8</vt:lpstr>
      <vt:lpstr>Слайд 9</vt:lpstr>
      <vt:lpstr>Слайд 10</vt:lpstr>
      <vt:lpstr>1) Как жилось лягушке в болоте? Почему она решила отправиться в дальние края? 2) Расскажи, какой была лягушка. Выбери правильный ответ: изобретательной, хвастливой, смелой, сообразительной, болтливой, любопытной, решительной, жизнерадостной, осторожной.  </vt:lpstr>
      <vt:lpstr>Выполните гимнастику для глаз</vt:lpstr>
      <vt:lpstr>Викторина по сказке «Лягушка - путешественница»: (Выбери правильный ответ, при нажатии оно поменяет цвет на зелёный)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Чтобы прочитать другие произведения Всеволода Михайловича Гаршина нажмите на слово «Произведения» в рамочке.</vt:lpstr>
      <vt:lpstr>По сказке «Лягушка - путешественница» выполните понравившееся задание.</vt:lpstr>
      <vt:lpstr>До свидания, мой дорогой друг! Надеюсь, что Вам понравилась сказка «Лягушка - путешественница» В.М.Гаршина. Спасибо за работу! 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PC</dc:creator>
  <cp:lastModifiedBy>username</cp:lastModifiedBy>
  <cp:revision>730</cp:revision>
  <dcterms:created xsi:type="dcterms:W3CDTF">2014-04-08T13:52:26Z</dcterms:created>
  <dcterms:modified xsi:type="dcterms:W3CDTF">2021-03-26T12:34:11Z</dcterms:modified>
</cp:coreProperties>
</file>